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9" r:id="rId5"/>
    <p:sldId id="262" r:id="rId6"/>
    <p:sldId id="267" r:id="rId7"/>
    <p:sldId id="263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8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1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7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3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3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5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AB42-2BC9-4C47-B86B-A41D7BD2813B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5F46-D511-4535-A078-715F1595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8780" y="210980"/>
            <a:ext cx="10031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Северо-Осетинский государственный </a:t>
            </a:r>
            <a:b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университет имени К. Л. Хетагурова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6718" t="41311" r="52940" b="39886"/>
          <a:stretch>
            <a:fillRect/>
          </a:stretch>
        </p:blipFill>
        <p:spPr bwMode="auto">
          <a:xfrm>
            <a:off x="282239" y="210980"/>
            <a:ext cx="1071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9803" y="1762299"/>
            <a:ext cx="11770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F388C"/>
              </a:buClr>
              <a:buSzPct val="70000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 экономики и управления</a:t>
            </a:r>
          </a:p>
          <a:p>
            <a:pPr lvl="0" algn="ctr">
              <a:spcBef>
                <a:spcPts val="600"/>
              </a:spcBef>
              <a:buClr>
                <a:srgbClr val="FF388C"/>
              </a:buClr>
              <a:buSzPct val="70000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менеджмента, маркетинга и туризма</a:t>
            </a:r>
          </a:p>
          <a:p>
            <a:pPr lvl="0" algn="ctr">
              <a:spcBef>
                <a:spcPts val="600"/>
              </a:spcBef>
              <a:buClr>
                <a:srgbClr val="FF388C"/>
              </a:buClr>
              <a:buSzPct val="70000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</a:t>
            </a:r>
          </a:p>
          <a:p>
            <a:pPr lvl="0" algn="ctr">
              <a:spcBef>
                <a:spcPts val="600"/>
              </a:spcBef>
              <a:buClr>
                <a:srgbClr val="FF388C"/>
              </a:buClr>
              <a:buSzPct val="70000"/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ИНДУСТРИЯ ТУРИЗМА и ГОСТЕПРИИМСТВА</a:t>
            </a:r>
          </a:p>
          <a:p>
            <a:pPr lvl="0" algn="ctr">
              <a:spcBef>
                <a:spcPts val="600"/>
              </a:spcBef>
              <a:buClr>
                <a:srgbClr val="FF388C"/>
              </a:buClr>
              <a:buSzPct val="70000"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International Tourism and Hospitality) 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1819" y="55525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НАУЧНЫЙ РУКОВОДИТЕЛЬ ПРОГРАММЫ ДОЦЕНТ КАФЕДРЫ менеджмента, маркетинга и туризма, к. г. н. КАЛОЕВА ЗАРИНА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6088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" y="365125"/>
            <a:ext cx="11809614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КАДРОВОЕ ОБЕСПЕЧЕНИЕ ПРОГРАММЫ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51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1.ППС- 95% обладатели  ученых степеней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5%- выпускники зарубежных ВУЗов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3.Сотрудники  и руководители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профильных структур и коммерческих предприятий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824" y="3701535"/>
            <a:ext cx="8959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4605270"/>
            <a:ext cx="10274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362026, РСО-Алания, г. Владикавказ, ул. Ватутина 44-46,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корпус 7, кабинет 312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Кафедра менеджмента, маркетинга и туризма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Телефон: +7(8672) 333373 доб. 313; 8-918-821-17-90		</a:t>
            </a:r>
          </a:p>
          <a:p>
            <a:r>
              <a:rPr lang="ru-RU" sz="2400" dirty="0">
                <a:solidFill>
                  <a:srgbClr val="002060"/>
                </a:solidFill>
              </a:rPr>
              <a:t>E-</a:t>
            </a:r>
            <a:r>
              <a:rPr lang="ru-RU" sz="2400" dirty="0" err="1">
                <a:solidFill>
                  <a:srgbClr val="002060"/>
                </a:solidFill>
              </a:rPr>
              <a:t>mail</a:t>
            </a:r>
            <a:r>
              <a:rPr lang="ru-RU" sz="2400" dirty="0">
                <a:solidFill>
                  <a:srgbClr val="002060"/>
                </a:solidFill>
              </a:rPr>
              <a:t>: zarina-kaloeva@yandex.ru</a:t>
            </a:r>
          </a:p>
        </p:txBody>
      </p:sp>
    </p:spTree>
    <p:extLst>
      <p:ext uri="{BB962C8B-B14F-4D97-AF65-F5344CB8AC3E}">
        <p14:creationId xmlns:p14="http://schemas.microsoft.com/office/powerpoint/2010/main" val="35027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18" y="989680"/>
            <a:ext cx="5778730" cy="157173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Миссия образовательной программы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62" y="3491345"/>
            <a:ext cx="5007379" cy="23109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Формирование элиты управленческих кадров для  индустрии ТУРИЗМА </a:t>
            </a:r>
            <a:r>
              <a:rPr lang="ru-RU" sz="2900" b="1" dirty="0">
                <a:solidFill>
                  <a:srgbClr val="002060"/>
                </a:solidFill>
                <a:latin typeface="Century" panose="02040604050505020304" pitchFamily="18" charset="0"/>
              </a:rPr>
              <a:t>и ГОСТЕПРИИМСТВА </a:t>
            </a:r>
            <a:r>
              <a:rPr lang="ru-RU" sz="29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посредством соотнесения высоких стандартов образования, передовых методов обучения и современных требований работодателей</a:t>
            </a:r>
            <a:endParaRPr lang="ru-RU" sz="29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99959" y="1286765"/>
            <a:ext cx="5778730" cy="1293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Цель программы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55029" y="2951018"/>
            <a:ext cx="4405746" cy="254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1324" y="3448088"/>
            <a:ext cx="6096000" cy="2696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4000"/>
              </a:lnSpc>
            </a:pP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Подготовка современных менеджеров сферы внутреннего и международного туризма и гостеприимства, которые смогут проектировать продукты и услуги, обладающие качествами, удовлетворяющие требования потребителей международного уровня, организовывать комплексное туристское обслуживание в основных секторах туристкой индустрии на муниципальном, региональном и международном уровнях, а также управление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ими</a:t>
            </a:r>
            <a:endParaRPr lang="ru-RU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750" y="6362065"/>
            <a:ext cx="119287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latin typeface="Century" panose="02040604050505020304" pitchFamily="18" charset="0"/>
                <a:ea typeface="+mj-ea"/>
                <a:cs typeface="+mj-cs"/>
              </a:rPr>
              <a:t>ПРОГРАММА РАЗВИВАЕТ КОМПЕТЕНЦИИ ИЗУЧЕНИЯ МЕЖДУНАРОДНОГО ОПЫТА ТУРИСТСКОЙ ДЕЯТЕЛЬНОСТИ</a:t>
            </a:r>
            <a:endParaRPr lang="ru-RU" sz="1500" b="1" dirty="0">
              <a:solidFill>
                <a:srgbClr val="00206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95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4" y="12628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Задачи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3117273"/>
            <a:ext cx="11887200" cy="3948545"/>
          </a:xfrm>
        </p:spPr>
        <p:txBody>
          <a:bodyPr>
            <a:normAutofit fontScale="62500" lnSpcReduction="20000"/>
          </a:bodyPr>
          <a:lstStyle/>
          <a:p>
            <a:pPr marL="1371600" lvl="3" indent="0">
              <a:lnSpc>
                <a:spcPts val="1710"/>
              </a:lnSpc>
              <a:buSzPts val="1400"/>
              <a:buNone/>
              <a:tabLst>
                <a:tab pos="974090" algn="l"/>
                <a:tab pos="974725" algn="l"/>
              </a:tabLst>
            </a:pPr>
            <a:endParaRPr lang="ru-RU" sz="3200" dirty="0" smtClean="0">
              <a:latin typeface="Arial Black" panose="020B0A040201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371600" lvl="3" indent="0">
              <a:lnSpc>
                <a:spcPts val="1710"/>
              </a:lnSpc>
              <a:buSzPts val="1400"/>
              <a:buNone/>
              <a:tabLst>
                <a:tab pos="974090" algn="l"/>
                <a:tab pos="974725" algn="l"/>
              </a:tabLst>
            </a:pPr>
            <a:endParaRPr lang="ru-RU" sz="3200" dirty="0" smtClean="0">
              <a:latin typeface="Arial Black" panose="020B0A040201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Магистерская программа Индустрия туризма и гостеприимства (</a:t>
            </a:r>
            <a:r>
              <a:rPr lang="ru-RU" sz="36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International</a:t>
            </a: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Tourism</a:t>
            </a: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and</a:t>
            </a: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Hospitality</a:t>
            </a: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) нацелена на формирование у выпускников комплекса компетенций и прикладных навыков, необходимых для эффективного управления международными предприятиями в индустрии туризма и гостеприимства, а также на формирование умения организовывать и осуществлять туристские услуги с учетом того, что туристская деятельность ставит в центр внимания потребителя – клиента, туриста, </a:t>
            </a:r>
            <a:r>
              <a:rPr lang="ru-RU" sz="3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экскурсанта</a:t>
            </a:r>
            <a:endParaRPr lang="ru-RU" sz="36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63" y="182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ЦЕЛЕВАЯ АУДИТОРИЯ ПРОГРАММЫ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780" y="1449619"/>
            <a:ext cx="10932409" cy="408758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Выпускники </a:t>
            </a:r>
            <a:r>
              <a:rPr lang="ru-RU" b="1" dirty="0" err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бакалавриата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специалитета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всех направлений, желающие </a:t>
            </a: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связать свое будущее с туризмом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гостеприимством,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стремящиеся </a:t>
            </a: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получить качественное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Специалисты, работающие </a:t>
            </a:r>
            <a:r>
              <a:rPr lang="ru-RU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сфере туризма и гостеприимства и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желающие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повысить уровень своих профессиональных знаний и стать высококвалифицированным управленцем современного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туризма.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00002"/>
            <a:ext cx="1193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СРОК ОСВОЕНИЯ ПРОГРАММЫ МАГИСТРАТУРЫ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5781" y="5743787"/>
            <a:ext cx="11073346" cy="133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 Срок освоения программы магистратуры составляет 2 года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 Очная форма обучения</a:t>
            </a:r>
            <a:r>
              <a:rPr lang="ru-RU" dirty="0" smtClean="0">
                <a:latin typeface="Arial Black" panose="020B0A04020102020204" pitchFamily="34" charset="0"/>
              </a:rPr>
              <a:t>	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01" y="365125"/>
            <a:ext cx="1145246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ОБУЧАЮЩИЕСЯ ПО ДАННОЙ </a:t>
            </a:r>
            <a:b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ПРОГРАММЕ       БУДУТ</a:t>
            </a:r>
            <a:r>
              <a:rPr lang="ru-RU" sz="3000" dirty="0" smtClean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:</a:t>
            </a:r>
            <a:endParaRPr lang="ru-RU" sz="3000" dirty="0">
              <a:solidFill>
                <a:srgbClr val="002060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468" y="1696509"/>
            <a:ext cx="11215399" cy="493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ЗНАТЬ: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 технологию 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разработки и реализации туристского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 гостиничного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продуктов</a:t>
            </a:r>
            <a:endParaRPr lang="ru-RU" b="1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 технологию 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организации комплексного туристского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 гостиничного обслуживания 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в основных секторах туристской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индустрии в соответствии с международными требованиями и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стандартами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</a:rPr>
              <a:t> </a:t>
            </a:r>
            <a:endParaRPr lang="ru-RU" b="1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ВЛАДЕТЬ: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навыками 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участия в создании и реализации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проектов в сфере туризма и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гостеприимства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технологиями 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позиционирования и продвижения туристских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b="1" dirty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в рыночной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dirty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0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УНИКАЛЬНОСТЬ НАПРАВЛЕНИЯ </a:t>
            </a:r>
            <a:b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43.04.02 ТУРИЗМ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152" y="1690688"/>
            <a:ext cx="11168782" cy="5294819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создаем условия для формирования теоретико-методологических и прикладных основ профессиональной деятельности в сфере гостиничного и туристического бизнеса </a:t>
            </a:r>
          </a:p>
          <a:p>
            <a:pPr marL="0" indent="0">
              <a:buNone/>
            </a:pPr>
            <a:r>
              <a:rPr lang="ru-RU" sz="3200" b="1" u="sng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это дает?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Сформировать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умения проектирования и продвижения продукта в гостиничном и туристском сегменте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Обеспечить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готовность взаимодействовать с субъектами системы туристского бизнеса и гостиничного хозяйства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Организовывать </a:t>
            </a:r>
            <a:r>
              <a:rPr lang="ru-RU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деятельность субъектов туристской индустрии</a:t>
            </a:r>
            <a:endParaRPr lang="ru-RU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1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СПЕЦИАЛЬНЫЕ ДИСЦИПЛИНЫ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11" y="1830014"/>
            <a:ext cx="11935289" cy="4964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Технология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 организация проектной деятельности в туризме и гостеприимстве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Международный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туристский бизнес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Управление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стратегической деятельностью в туризме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Мировой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гостиничный бизнес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Управление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проектами и программами развития туризма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Инновационный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менеджмент и предпринимательство в туризме и гостеприимстве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Управление </a:t>
            </a:r>
            <a:r>
              <a:rPr lang="ru-RU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персоналом в туризме и гостиничном бизнесе</a:t>
            </a:r>
          </a:p>
        </p:txBody>
      </p:sp>
    </p:spTree>
    <p:extLst>
      <p:ext uri="{BB962C8B-B14F-4D97-AF65-F5344CB8AC3E}">
        <p14:creationId xmlns:p14="http://schemas.microsoft.com/office/powerpoint/2010/main" val="32133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803" y="0"/>
            <a:ext cx="10515600" cy="573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обучения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19" y="573579"/>
            <a:ext cx="11679567" cy="297595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проектная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и научная деятельность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взаимодействие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со специалистами-практиками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возможность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прохождения профессиональных стажировок в зарубежных и отечественных туроператорских и гостиничных компаниях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возможность </a:t>
            </a:r>
            <a:r>
              <a:rPr lang="ru-RU" sz="2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совмещения трудоустройства и обучения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2564" y="3117273"/>
            <a:ext cx="10515600" cy="598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Трудоустройство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2564" y="3715791"/>
            <a:ext cx="11132127" cy="3050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900" b="1" dirty="0" smtClean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Областью профессиональной деятельности магистра туризма являются услуги туристской индустрии: </a:t>
            </a:r>
          </a:p>
          <a:p>
            <a:pPr algn="just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операторская и агентская деятельность; </a:t>
            </a:r>
          </a:p>
          <a:p>
            <a:pPr algn="just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гостиничная, ресторанная, экскурсионная, инновационная деятельность в туристской индустрии</a:t>
            </a:r>
          </a:p>
          <a:p>
            <a:pPr algn="just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осуществление предпринимательской деятельности</a:t>
            </a:r>
          </a:p>
          <a:p>
            <a:pPr algn="just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>
                <a:solidFill>
                  <a:srgbClr val="002060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в сфере туризма и гостеприимства</a:t>
            </a:r>
            <a:r>
              <a:rPr lang="ru-RU" sz="59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. </a:t>
            </a:r>
            <a:endParaRPr lang="ru-RU" sz="59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89" y="23021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Стратегические партнеры 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программы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89" y="2446985"/>
            <a:ext cx="10650511" cy="3729977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Республики Северная Осетия-Алания по 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туризму;</a:t>
            </a:r>
          </a:p>
          <a:p>
            <a:r>
              <a:rPr lang="ru-RU" sz="3100" b="1" u="sng" dirty="0" smtClean="0">
                <a:solidFill>
                  <a:srgbClr val="002060"/>
                </a:solidFill>
              </a:rPr>
              <a:t>KILIT </a:t>
            </a:r>
            <a:r>
              <a:rPr lang="ru-RU" sz="3100" b="1" u="sng" dirty="0">
                <a:solidFill>
                  <a:srgbClr val="002060"/>
                </a:solidFill>
              </a:rPr>
              <a:t>GLOBAL </a:t>
            </a:r>
            <a:r>
              <a:rPr lang="ru-RU" sz="3100" b="1" u="sng" dirty="0" smtClean="0">
                <a:solidFill>
                  <a:srgbClr val="002060"/>
                </a:solidFill>
              </a:rPr>
              <a:t>(принимающий </a:t>
            </a:r>
            <a:r>
              <a:rPr lang="ru-RU" sz="3100" b="1" u="sng" dirty="0">
                <a:solidFill>
                  <a:srgbClr val="002060"/>
                </a:solidFill>
              </a:rPr>
              <a:t>туроператор и партнер в Турции таких крупнейших международных компаний, как </a:t>
            </a:r>
            <a:r>
              <a:rPr lang="ru-RU" sz="3100" b="1" u="sng" dirty="0" err="1">
                <a:solidFill>
                  <a:srgbClr val="002060"/>
                </a:solidFill>
              </a:rPr>
              <a:t>Библио</a:t>
            </a:r>
            <a:r>
              <a:rPr lang="ru-RU" sz="3100" b="1" u="sng" dirty="0">
                <a:solidFill>
                  <a:srgbClr val="002060"/>
                </a:solidFill>
              </a:rPr>
              <a:t> Глобус и </a:t>
            </a:r>
            <a:r>
              <a:rPr lang="ru-RU" sz="3100" b="1" u="sng" dirty="0" err="1">
                <a:solidFill>
                  <a:srgbClr val="002060"/>
                </a:solidFill>
              </a:rPr>
              <a:t>One</a:t>
            </a:r>
            <a:r>
              <a:rPr lang="ru-RU" sz="3100" b="1" u="sng" dirty="0">
                <a:solidFill>
                  <a:srgbClr val="002060"/>
                </a:solidFill>
              </a:rPr>
              <a:t> </a:t>
            </a:r>
            <a:r>
              <a:rPr lang="ru-RU" sz="3100" b="1" u="sng" dirty="0" err="1" smtClean="0">
                <a:solidFill>
                  <a:srgbClr val="002060"/>
                </a:solidFill>
              </a:rPr>
              <a:t>Touch</a:t>
            </a:r>
            <a:r>
              <a:rPr lang="ru-RU" sz="3100" b="1" u="sng" dirty="0" smtClean="0">
                <a:solidFill>
                  <a:srgbClr val="002060"/>
                </a:solidFill>
              </a:rPr>
              <a:t>/ Анталия, Турция);</a:t>
            </a:r>
            <a:r>
              <a:rPr lang="ru-RU" sz="3100" b="1" u="sng" dirty="0">
                <a:solidFill>
                  <a:srgbClr val="002060"/>
                </a:solidFill>
              </a:rPr>
              <a:t> </a:t>
            </a:r>
            <a:endParaRPr lang="ru-RU" sz="31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Реал-</a:t>
            </a:r>
            <a:r>
              <a:rPr lang="ru-RU" sz="31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Эстейт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гостиница «Владикавказ»);</a:t>
            </a:r>
          </a:p>
          <a:p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«Отель </a:t>
            </a:r>
            <a:r>
              <a:rPr lang="ru-RU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плаза» ( 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Владикавказ);</a:t>
            </a:r>
          </a:p>
          <a:p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«Туристическая компания «Антарес»(г. Москва);</a:t>
            </a:r>
          </a:p>
          <a:p>
            <a:pPr lvl="0"/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«Меридиан Экспресс </a:t>
            </a:r>
            <a:r>
              <a:rPr lang="ru-RU" sz="31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Холидей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3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«Интурист -Осетия</a:t>
            </a:r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sz="31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Туристские компании РСО-Алания.</a:t>
            </a:r>
            <a:endParaRPr lang="ru-RU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6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507</Words>
  <Application>Microsoft Office PowerPoint</Application>
  <PresentationFormat>Широкоэкранный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 Unicode MS</vt:lpstr>
      <vt:lpstr>Aharoni</vt:lpstr>
      <vt:lpstr>Arial</vt:lpstr>
      <vt:lpstr>Arial Black</vt:lpstr>
      <vt:lpstr>Calibri</vt:lpstr>
      <vt:lpstr>Calibri Light</vt:lpstr>
      <vt:lpstr>Century</vt:lpstr>
      <vt:lpstr>Symbol</vt:lpstr>
      <vt:lpstr>Times New Roman</vt:lpstr>
      <vt:lpstr>Wingdings</vt:lpstr>
      <vt:lpstr>Тема Office</vt:lpstr>
      <vt:lpstr>Презентация PowerPoint</vt:lpstr>
      <vt:lpstr>Миссия образовательной программы</vt:lpstr>
      <vt:lpstr>Задачи программы</vt:lpstr>
      <vt:lpstr>ЦЕЛЕВАЯ АУДИТОРИЯ ПРОГРАММЫ</vt:lpstr>
      <vt:lpstr>ОБУЧАЮЩИЕСЯ ПО ДАННОЙ  ПРОГРАММЕ       БУДУТ:</vt:lpstr>
      <vt:lpstr>УНИКАЛЬНОСТЬ НАПРАВЛЕНИЯ  43.04.02 ТУРИЗМ</vt:lpstr>
      <vt:lpstr>ОСНОВНЫЕ СПЕЦИАЛЬНЫЕ ДИСЦИПЛИНЫ</vt:lpstr>
      <vt:lpstr>Особенности обучения</vt:lpstr>
      <vt:lpstr>Стратегические партнеры программы</vt:lpstr>
      <vt:lpstr>КАДРОВОЕ ОБЕСПЕЧЕНИЕ ПРОГРАММЫ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 Антонянц</dc:creator>
  <cp:lastModifiedBy>Цаллагова Людмила Маратовна</cp:lastModifiedBy>
  <cp:revision>46</cp:revision>
  <dcterms:created xsi:type="dcterms:W3CDTF">2019-05-22T17:02:20Z</dcterms:created>
  <dcterms:modified xsi:type="dcterms:W3CDTF">2021-06-03T13:08:58Z</dcterms:modified>
</cp:coreProperties>
</file>